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BA69A2D-C8E8-5605-A697-16C9C9847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8618" y="0"/>
            <a:ext cx="5483382" cy="685799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Praw Dziecka – Ochrona, Szacunek, Godność.</a:t>
            </a:r>
          </a:p>
          <a:p>
            <a:pPr algn="ctr"/>
            <a:endParaRPr lang="pl-PL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Praw Dziecka obchodzony jest co roku 20 listopada na całym świecie. Jest to dzień poświęcony podkreślaniu praw dzieci, ich ochronie i uświadamianiu, że dzieci mają prawo do bezpiecznego, zdrowego i pełnego miłości życia.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597D749-8E42-9478-61DC-AE9648D3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708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3F3E8-1CA1-07A2-8E4C-B0C97231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63" y="0"/>
            <a:ext cx="10589537" cy="1765426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MOŻEMY WSPIERAĆ PRAWA DZIECKA?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3D123B-93EF-10B2-0997-A0D2EFF1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073" y="2027976"/>
            <a:ext cx="10824927" cy="4830024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Uświadamianie zarówno dzieciom, jak i dorosłym, jakie prawa im przysługują.</a:t>
            </a:r>
          </a:p>
          <a:p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Wspieranie organizacji: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Możemy angażować się w działania organizacji chroniących prawa dzieci lub wspierać je finansowo.</a:t>
            </a:r>
          </a:p>
          <a:p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Sprzeciw wobec przemocy: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Reagowanie, gdy jesteśmy świadkami łamania praw dziecka.</a:t>
            </a:r>
          </a:p>
          <a:p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Promowanie równości: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Dbając o to, by wszystkie dzieci miały równe szanse i prawa, bez względu na ich pochodzenie, płeć czy status materialny.</a:t>
            </a:r>
          </a:p>
        </p:txBody>
      </p:sp>
    </p:spTree>
    <p:extLst>
      <p:ext uri="{BB962C8B-B14F-4D97-AF65-F5344CB8AC3E}">
        <p14:creationId xmlns:p14="http://schemas.microsoft.com/office/powerpoint/2010/main" val="20190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D2E3B7-C04E-402A-A035-13197C30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865" y="-1"/>
            <a:ext cx="6796134" cy="6858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„Dzieci są przyszłością świata – każdy ma obowiązek chronić ich prawa i dbać o ich rozwój.”</a:t>
            </a:r>
          </a:p>
          <a:p>
            <a:pPr algn="ctr"/>
            <a:endParaRPr lang="pl-PL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„Prawa dziecka to fundament zdrowego społeczeństwa – tylko tak możemy zbudować lepszy świat.”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25138C-8DEE-1015-CFF4-A8749ADEA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"/>
            <a:ext cx="553166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D49C58-5B8B-1AC4-702E-12C4EEE7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251" y="0"/>
            <a:ext cx="106257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Praw Dziecka to okazja, by przypomnieć o potrzebie ochrony dzieci i zapewnienia im bezpiecznego środowiska do wzrostu i rozwoju.</a:t>
            </a:r>
          </a:p>
          <a:p>
            <a:pPr algn="ctr"/>
            <a:endParaRPr lang="pl-P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Wszyscy możemy przyczynić się do lepszego świata dla dzieci – wystarczy działać na ich rzecz, wspierać je i szanować ich prawa na co dzień.</a:t>
            </a:r>
          </a:p>
        </p:txBody>
      </p:sp>
    </p:spTree>
    <p:extLst>
      <p:ext uri="{BB962C8B-B14F-4D97-AF65-F5344CB8AC3E}">
        <p14:creationId xmlns:p14="http://schemas.microsoft.com/office/powerpoint/2010/main" val="7491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11E1F-692E-B9F1-61F9-1B825DB6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98" y="-177738"/>
            <a:ext cx="11051262" cy="190500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PRAW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2647C8-0ED3-03E2-176B-F7A391A4E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290" y="1899278"/>
            <a:ext cx="11051262" cy="4958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Początki: 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Inicjatywa powstała w 1954 roku dzięki Zgromadzeniu Ogólnemu ONZ, które ogłosiło „Universal </a:t>
            </a:r>
            <a:r>
              <a:rPr lang="pl-PL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Children's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Day”.</a:t>
            </a:r>
          </a:p>
          <a:p>
            <a:pPr marL="0" indent="0">
              <a:buNone/>
            </a:pPr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Konwencja o Prawach Dziecka: 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1989 roku ONZ przyjęło Konwencję o Prawach Dziecka – jeden z najważniejszych dokumentów chroniących dzieci na całym świecie.</a:t>
            </a:r>
          </a:p>
          <a:p>
            <a:pPr marL="0" indent="0">
              <a:buNone/>
            </a:pPr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listopada upamiętnia dzień, w którym ONZ przyjęło Konwencję.</a:t>
            </a:r>
          </a:p>
        </p:txBody>
      </p:sp>
    </p:spTree>
    <p:extLst>
      <p:ext uri="{BB962C8B-B14F-4D97-AF65-F5344CB8AC3E}">
        <p14:creationId xmlns:p14="http://schemas.microsoft.com/office/powerpoint/2010/main" val="77026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B6682-1F60-3521-3AA9-AE61930A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137" y="0"/>
            <a:ext cx="8428776" cy="1901228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KONWENCJA O PRAWACH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3E8721-113C-4A0C-0615-2E3CA071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608" y="1901228"/>
            <a:ext cx="6162392" cy="4981668"/>
          </a:xfrm>
        </p:spPr>
        <p:txBody>
          <a:bodyPr>
            <a:noAutofit/>
          </a:bodyPr>
          <a:lstStyle/>
          <a:p>
            <a:pPr algn="ctr"/>
            <a:r>
              <a:rPr lang="pl-PL" sz="3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 jest Konwencja o Prawach Dziecka?</a:t>
            </a:r>
          </a:p>
          <a:p>
            <a:pPr marL="0" indent="0">
              <a:buNone/>
            </a:pPr>
            <a:r>
              <a:rPr lang="pl-PL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dokument międzynarodowy, który opisuje fundamentalne prawa, jakie przysługują każdemu dziecku.</a:t>
            </a:r>
          </a:p>
          <a:p>
            <a:pPr marL="0" indent="0">
              <a:buNone/>
            </a:pPr>
            <a:r>
              <a:rPr lang="pl-PL" sz="3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Kluczowe zasady: </a:t>
            </a:r>
            <a:r>
              <a:rPr lang="pl-PL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 dziecka, prawo do ochrony, rozwój i równość.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86D639-CAA9-81FB-2CBA-0400B985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228"/>
            <a:ext cx="5948127" cy="49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A666D-1A01-551F-D88E-4895581F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517" y="0"/>
            <a:ext cx="10580483" cy="1280890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PODSTAWOWE PRAWA ZAWARTE W KONWENCJI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7ADBB0-255A-0968-E548-E1F8B2A6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646" y="2133600"/>
            <a:ext cx="10897354" cy="472440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 życia, rozwoju i ochrony,</a:t>
            </a:r>
          </a:p>
          <a:p>
            <a:pPr>
              <a:buAutoNum type="arabicPeriod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 edukacji,</a:t>
            </a:r>
          </a:p>
          <a:p>
            <a:pPr>
              <a:buAutoNum type="arabicPeriod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 ochrony przed przemocą, wyzyskiem i zaniedbaniem,</a:t>
            </a:r>
          </a:p>
          <a:p>
            <a:pPr>
              <a:buAutoNum type="arabicPeriod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 swobody wyrażania swoich myśli,</a:t>
            </a:r>
          </a:p>
          <a:p>
            <a:pPr>
              <a:buAutoNum type="arabicPeriod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 zdrowia i odpowiednich warunków życia.</a:t>
            </a:r>
          </a:p>
        </p:txBody>
      </p:sp>
    </p:spTree>
    <p:extLst>
      <p:ext uri="{BB962C8B-B14F-4D97-AF65-F5344CB8AC3E}">
        <p14:creationId xmlns:p14="http://schemas.microsoft.com/office/powerpoint/2010/main" val="379705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289EB65-091A-5422-E40F-64D972B6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7E857-31CB-C399-8CD8-9FF3B99D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87" y="0"/>
            <a:ext cx="10625749" cy="1280890"/>
          </a:xfrm>
        </p:spPr>
        <p:txBody>
          <a:bodyPr>
            <a:noAutofit/>
          </a:bodyPr>
          <a:lstStyle/>
          <a:p>
            <a:pPr algn="ctr"/>
            <a:r>
              <a:rPr lang="pl-PL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OBCHODZI SIĘ DZIEŃ PRAW DZIECKA?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881F0F-514D-B50E-94D6-71A3CC03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073" y="1681116"/>
            <a:ext cx="10824927" cy="5176884"/>
          </a:xfrm>
        </p:spPr>
        <p:txBody>
          <a:bodyPr>
            <a:noAutofit/>
          </a:bodyPr>
          <a:lstStyle/>
          <a:p>
            <a:r>
              <a:rPr lang="pl-PL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Świadomość społeczna: </a:t>
            </a: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Wiele osób nadal nie zdaje sobie sprawy z tego, jakie prawa przysługują dzieciom i jak są one łamane.</a:t>
            </a:r>
          </a:p>
          <a:p>
            <a:r>
              <a:rPr lang="pl-PL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Zwalczanie dyskryminacji i przemocy: </a:t>
            </a: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Przypomina się o obowiązku ochrony dzieci przed różnymi formami przemocy i wykluczenia.</a:t>
            </a:r>
          </a:p>
          <a:p>
            <a:r>
              <a:rPr lang="pl-PL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Budowanie przyszłości: </a:t>
            </a: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to przyszłość społeczeństwa; inwestycja w ich prawa to inwestycja w lepsze jutro.</a:t>
            </a:r>
          </a:p>
        </p:txBody>
      </p:sp>
    </p:spTree>
    <p:extLst>
      <p:ext uri="{BB962C8B-B14F-4D97-AF65-F5344CB8AC3E}">
        <p14:creationId xmlns:p14="http://schemas.microsoft.com/office/powerpoint/2010/main" val="226176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97832-01F3-E7C9-BBD3-9B31BADE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NAJCZĘSTSZE PROBLEMY ZWIĄZANE Z ŁAMANIEM PRAW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C3599C-D89F-9974-7F46-791B1B007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5" y="1738264"/>
            <a:ext cx="6238875" cy="5119735"/>
          </a:xfrm>
        </p:spPr>
        <p:txBody>
          <a:bodyPr>
            <a:noAutofit/>
          </a:bodyPr>
          <a:lstStyle/>
          <a:p>
            <a:r>
              <a:rPr lang="pl-PL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Praca dzieci: </a:t>
            </a:r>
            <a:r>
              <a:rPr lang="pl-PL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Niestety, w wielu krajach dzieci nadal są zmuszane do pracy.</a:t>
            </a:r>
          </a:p>
          <a:p>
            <a:r>
              <a:rPr lang="pl-PL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dostępu do edukacji: </a:t>
            </a:r>
            <a:r>
              <a:rPr lang="pl-PL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z terenów konfliktowych lub ubogich nie mają równych szans na naukę.</a:t>
            </a:r>
          </a:p>
          <a:p>
            <a:r>
              <a:rPr lang="pl-PL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Przemoc domowa i szkolna: </a:t>
            </a:r>
            <a:r>
              <a:rPr lang="pl-PL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Wiele dzieci doświadcza przemocy fizycznej, psychicznej lub emocjonalnej.</a:t>
            </a:r>
          </a:p>
          <a:p>
            <a:r>
              <a:rPr lang="pl-PL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Dyskryminacja: </a:t>
            </a:r>
            <a:r>
              <a:rPr lang="pl-PL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z mniejszości narodowych, dzieci niepełnosprawne i dzieci migrantów często spotykają się z wykluczeniem i ograniczeniem swoich praw.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BE8A74-D167-93F7-8100-4B15A521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265"/>
            <a:ext cx="5953125" cy="51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5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9B2E4-AC8E-F49E-43E6-6F5641CB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0"/>
            <a:ext cx="11286653" cy="1692998"/>
          </a:xfrm>
        </p:spPr>
        <p:txBody>
          <a:bodyPr>
            <a:noAutofit/>
          </a:bodyPr>
          <a:lstStyle/>
          <a:p>
            <a:pPr algn="ctr"/>
            <a:r>
              <a:rPr lang="pl-PL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JAKIE DZIAŁANIA PODEJMUJE SIĘ NA RZECZ PRAW DZIECKA?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94F32-8744-C5BF-3A87-815DEF45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271" y="1780514"/>
            <a:ext cx="10960729" cy="5077485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Organizacje międzynarodowe: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UNICEF, </a:t>
            </a:r>
            <a:r>
              <a:rPr lang="pl-P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inne organizacje pracują na rzecz ochrony praw dzieci.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Inicjatywy rządowe: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Wprowadzanie ustaw, które chronią dzieci i ich prawa.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 i kampanie społeczne: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Uświadamianie dzieciom i dorosłym, jakie prawa przysługują najmłodszym i jak mogą je egzekwować.</a:t>
            </a:r>
          </a:p>
        </p:txBody>
      </p:sp>
    </p:spTree>
    <p:extLst>
      <p:ext uri="{BB962C8B-B14F-4D97-AF65-F5344CB8AC3E}">
        <p14:creationId xmlns:p14="http://schemas.microsoft.com/office/powerpoint/2010/main" val="404155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575E9-234B-A057-EB0F-D24C5813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69" y="0"/>
            <a:ext cx="11181030" cy="1280890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ROLA UNICEF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7421A-299A-8C58-EFEF-34575C6D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310" y="1665838"/>
            <a:ext cx="6551690" cy="5192162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UNICEF: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Główna organizacja ONZ zajmująca się prawami dzieci. Działa w ponad 190 krajach.</a:t>
            </a:r>
          </a:p>
          <a:p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Zapewnienie dzieciom opieki zdrowotnej, edukacji i ochrony przed przemocą.</a:t>
            </a:r>
          </a:p>
          <a:p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Akcje: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UNICEF organizuje kampanie uświadamiające, zapewnia pomoc humanitarną i wspiera edukację dzieci na całym świecie.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C57152-D16F-0DB1-E960-43C3933E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838"/>
            <a:ext cx="5640310" cy="51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29148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602</Words>
  <Application>Microsoft Office PowerPoint</Application>
  <PresentationFormat>Panoramiczny</PresentationFormat>
  <Paragraphs>46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Smuga</vt:lpstr>
      <vt:lpstr>Prezentacja programu PowerPoint</vt:lpstr>
      <vt:lpstr>HISTORIA PRAW DZIECKA</vt:lpstr>
      <vt:lpstr>KONWENCJA O PRAWACH DZIECKA</vt:lpstr>
      <vt:lpstr>PODSTAWOWE PRAWA ZAWARTE W KONWENCJI</vt:lpstr>
      <vt:lpstr>Prezentacja programu PowerPoint</vt:lpstr>
      <vt:lpstr>DLACZEGO OBCHODZI SIĘ DZIEŃ PRAW DZIECKA?</vt:lpstr>
      <vt:lpstr>NAJCZĘSTSZE PROBLEMY ZWIĄZANE Z ŁAMANIEM PRAW DZIECKA</vt:lpstr>
      <vt:lpstr>JAKIE DZIAŁANIA PODEJMUJE SIĘ NA RZECZ PRAW DZIECKA?</vt:lpstr>
      <vt:lpstr>ROLA UNICEF</vt:lpstr>
      <vt:lpstr>JAK MOŻEMY WSPIERAĆ PRAWA DZIECKA?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l.niedziela</dc:creator>
  <cp:lastModifiedBy>l.niedziela</cp:lastModifiedBy>
  <cp:revision>6</cp:revision>
  <dcterms:created xsi:type="dcterms:W3CDTF">2024-11-05T11:20:10Z</dcterms:created>
  <dcterms:modified xsi:type="dcterms:W3CDTF">2024-11-05T18:58:43Z</dcterms:modified>
</cp:coreProperties>
</file>